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88163" cy="10020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4D5"/>
    <a:srgbClr val="FEFA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>
        <p:scale>
          <a:sx n="400" d="100"/>
          <a:sy n="400" d="100"/>
        </p:scale>
        <p:origin x="-12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82C9AE0-8156-4BF4-9BED-D423CF232B6C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74888" y="1252538"/>
            <a:ext cx="23383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6F4028A-11B3-4C2C-9402-F2A93E8EDD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340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4028A-11B3-4C2C-9402-F2A93E8EDD9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548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95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69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00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949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91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4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198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35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78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48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475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5B38A-1417-4DDD-9FDF-AE051D193867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3C2C8-F078-49CB-B7E5-B0AA42669F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30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el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934796"/>
              </p:ext>
            </p:extLst>
          </p:nvPr>
        </p:nvGraphicFramePr>
        <p:xfrm>
          <a:off x="-1" y="5"/>
          <a:ext cx="6940792" cy="9905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70396"/>
                <a:gridCol w="3470396"/>
              </a:tblGrid>
              <a:tr h="108311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b"/>
                </a:tc>
              </a:tr>
              <a:tr h="126041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b"/>
                </a:tc>
              </a:tr>
            </a:tbl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97765" y="143662"/>
            <a:ext cx="1008000" cy="333883"/>
            <a:chOff x="205767" y="109829"/>
            <a:chExt cx="1150975" cy="588860"/>
          </a:xfrm>
        </p:grpSpPr>
        <p:sp>
          <p:nvSpPr>
            <p:cNvPr id="5" name="Textfeld 4"/>
            <p:cNvSpPr txBox="1">
              <a:spLocks noChangeAspect="1"/>
            </p:cNvSpPr>
            <p:nvPr/>
          </p:nvSpPr>
          <p:spPr>
            <a:xfrm>
              <a:off x="277255" y="109829"/>
              <a:ext cx="1007998" cy="571430"/>
            </a:xfrm>
            <a:prstGeom prst="rect">
              <a:avLst/>
            </a:prstGeom>
            <a:pattFill prst="pct40">
              <a:fgClr>
                <a:schemeClr val="accent2">
                  <a:lumMod val="75000"/>
                </a:schemeClr>
              </a:fgClr>
              <a:bgClr>
                <a:srgbClr val="7030A0"/>
              </a:bgClr>
            </a:pattFill>
            <a:ln w="31750">
              <a:solidFill>
                <a:srgbClr val="7030A0"/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endParaRPr lang="de-DE" sz="1097" dirty="0">
                <a:latin typeface="Freestyle Script" panose="030804020302050B0404" pitchFamily="66" charset="0"/>
              </a:endParaRPr>
            </a:p>
          </p:txBody>
        </p:sp>
        <p:sp>
          <p:nvSpPr>
            <p:cNvPr id="2" name="Textfeld 1"/>
            <p:cNvSpPr txBox="1"/>
            <p:nvPr/>
          </p:nvSpPr>
          <p:spPr>
            <a:xfrm>
              <a:off x="205767" y="127259"/>
              <a:ext cx="1150975" cy="57143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de-DE" sz="2000" b="1" dirty="0">
                  <a:latin typeface="Freestyle Script" panose="030804020302050B0404" pitchFamily="66" charset="0"/>
                </a:rPr>
                <a:t>Nina Lang</a:t>
              </a:r>
            </a:p>
          </p:txBody>
        </p:sp>
      </p:grpSp>
      <p:grpSp>
        <p:nvGrpSpPr>
          <p:cNvPr id="32" name="Gruppieren 31"/>
          <p:cNvGrpSpPr/>
          <p:nvPr/>
        </p:nvGrpSpPr>
        <p:grpSpPr>
          <a:xfrm>
            <a:off x="1999482" y="129108"/>
            <a:ext cx="1000054" cy="338554"/>
            <a:chOff x="2007154" y="227728"/>
            <a:chExt cx="1000054" cy="338554"/>
          </a:xfrm>
        </p:grpSpPr>
        <p:sp>
          <p:nvSpPr>
            <p:cNvPr id="3" name="Rechteck 2"/>
            <p:cNvSpPr/>
            <p:nvPr/>
          </p:nvSpPr>
          <p:spPr>
            <a:xfrm>
              <a:off x="2007155" y="227728"/>
              <a:ext cx="1000053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4" name="Textfeld 3"/>
            <p:cNvSpPr txBox="1"/>
            <p:nvPr/>
          </p:nvSpPr>
          <p:spPr>
            <a:xfrm>
              <a:off x="2007154" y="227728"/>
              <a:ext cx="1000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Bernard MT Condensed" panose="02050806060905020404" pitchFamily="18" charset="0"/>
                </a:rPr>
                <a:t>TD4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(32G)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5255927" y="153545"/>
            <a:ext cx="1088582" cy="338554"/>
            <a:chOff x="1086781" y="227342"/>
            <a:chExt cx="1088582" cy="338554"/>
          </a:xfrm>
        </p:grpSpPr>
        <p:sp>
          <p:nvSpPr>
            <p:cNvPr id="17" name="Rechteck 16"/>
            <p:cNvSpPr/>
            <p:nvPr/>
          </p:nvSpPr>
          <p:spPr>
            <a:xfrm>
              <a:off x="1127072" y="227342"/>
              <a:ext cx="1008000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1086781" y="227342"/>
              <a:ext cx="1088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>
                  <a:latin typeface="Bernard MT Condensed" panose="02050806060905020404" pitchFamily="18" charset="0"/>
                </a:rPr>
                <a:t>TD5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(16G) 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3623732" y="114554"/>
            <a:ext cx="1008000" cy="338554"/>
            <a:chOff x="3660491" y="216887"/>
            <a:chExt cx="1008000" cy="338554"/>
          </a:xfrm>
        </p:grpSpPr>
        <p:sp>
          <p:nvSpPr>
            <p:cNvPr id="20" name="Rechteck 19"/>
            <p:cNvSpPr/>
            <p:nvPr/>
          </p:nvSpPr>
          <p:spPr>
            <a:xfrm>
              <a:off x="3660491" y="220065"/>
              <a:ext cx="1008000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660491" y="216887"/>
              <a:ext cx="10079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>
                  <a:latin typeface="Bernard MT Condensed" panose="02050806060905020404" pitchFamily="18" charset="0"/>
                </a:rPr>
                <a:t>TD6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(16G)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774208" y="558416"/>
            <a:ext cx="1008000" cy="390461"/>
            <a:chOff x="774208" y="558416"/>
            <a:chExt cx="1008000" cy="390461"/>
          </a:xfrm>
        </p:grpSpPr>
        <p:sp>
          <p:nvSpPr>
            <p:cNvPr id="29" name="Rechteck 28"/>
            <p:cNvSpPr/>
            <p:nvPr/>
          </p:nvSpPr>
          <p:spPr>
            <a:xfrm>
              <a:off x="774208" y="624877"/>
              <a:ext cx="1008000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774208" y="558416"/>
              <a:ext cx="1008000" cy="324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b="1" dirty="0">
                  <a:latin typeface="Freestyle Script" panose="030804020302050B0404" pitchFamily="66" charset="0"/>
                </a:rPr>
                <a:t>Nina Lang</a:t>
              </a:r>
              <a:endParaRPr lang="de-DE" sz="2400" b="1" dirty="0">
                <a:latin typeface="Freestyle Script" panose="030804020302050B0404" pitchFamily="66" charset="0"/>
              </a:endParaRPr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1999482" y="573010"/>
            <a:ext cx="1000054" cy="338554"/>
            <a:chOff x="2007154" y="227728"/>
            <a:chExt cx="1000054" cy="338554"/>
          </a:xfrm>
        </p:grpSpPr>
        <p:sp>
          <p:nvSpPr>
            <p:cNvPr id="35" name="Rechteck 34"/>
            <p:cNvSpPr/>
            <p:nvPr/>
          </p:nvSpPr>
          <p:spPr>
            <a:xfrm>
              <a:off x="2007155" y="227728"/>
              <a:ext cx="1000053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2007154" y="227728"/>
              <a:ext cx="1000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latin typeface="Bernard MT Condensed" panose="02050806060905020404" pitchFamily="18" charset="0"/>
                </a:rPr>
                <a:t>TD4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(32G)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3623732" y="624877"/>
            <a:ext cx="1008000" cy="338554"/>
            <a:chOff x="3660491" y="216887"/>
            <a:chExt cx="1008000" cy="338554"/>
          </a:xfrm>
        </p:grpSpPr>
        <p:sp>
          <p:nvSpPr>
            <p:cNvPr id="38" name="Rechteck 37"/>
            <p:cNvSpPr/>
            <p:nvPr/>
          </p:nvSpPr>
          <p:spPr>
            <a:xfrm>
              <a:off x="3660491" y="220065"/>
              <a:ext cx="1008000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3660491" y="216887"/>
              <a:ext cx="10079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>
                  <a:latin typeface="Bernard MT Condensed" panose="02050806060905020404" pitchFamily="18" charset="0"/>
                </a:rPr>
                <a:t>TD6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(16G)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5255927" y="610323"/>
            <a:ext cx="1088582" cy="338554"/>
            <a:chOff x="1086781" y="227342"/>
            <a:chExt cx="1088582" cy="338554"/>
          </a:xfrm>
        </p:grpSpPr>
        <p:sp>
          <p:nvSpPr>
            <p:cNvPr id="41" name="Rechteck 40"/>
            <p:cNvSpPr/>
            <p:nvPr/>
          </p:nvSpPr>
          <p:spPr>
            <a:xfrm>
              <a:off x="1127072" y="227342"/>
              <a:ext cx="1008000" cy="324000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0">
                  <a:srgbClr val="FF0000"/>
                </a:gs>
                <a:gs pos="38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791" tIns="20896" rIns="41791" bIns="2089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823"/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1086781" y="227342"/>
              <a:ext cx="1088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 smtClean="0">
                  <a:latin typeface="Bernard MT Condensed" panose="02050806060905020404" pitchFamily="18" charset="0"/>
                </a:rPr>
                <a:t>TD5 </a:t>
              </a:r>
              <a:r>
                <a:rPr lang="de-DE" sz="800" dirty="0" smtClean="0">
                  <a:latin typeface="Bernard MT Condensed" panose="02050806060905020404" pitchFamily="18" charset="0"/>
                </a:rPr>
                <a:t>(16G)  </a:t>
              </a:r>
              <a:r>
                <a:rPr lang="de-DE" sz="1600" dirty="0" smtClean="0">
                  <a:latin typeface="Bernard MT Condensed" panose="02050806060905020404" pitchFamily="18" charset="0"/>
                </a:rPr>
                <a:t>DK</a:t>
              </a:r>
              <a:endParaRPr lang="de-DE" sz="1600" dirty="0">
                <a:latin typeface="Bernard MT Condensed" panose="02050806060905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6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</Words>
  <Application>Microsoft Office PowerPoint</Application>
  <PresentationFormat>A4-Papier (210x297 mm)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Bernard MT Condensed</vt:lpstr>
      <vt:lpstr>Calibri</vt:lpstr>
      <vt:lpstr>Calibri Light</vt:lpstr>
      <vt:lpstr>Freestyle Script</vt:lpstr>
      <vt:lpstr>Larissa</vt:lpstr>
      <vt:lpstr>PowerPoint-Präsentation</vt:lpstr>
    </vt:vector>
  </TitlesOfParts>
  <Company>THR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Nina Lang</dc:creator>
  <cp:lastModifiedBy>Dieter</cp:lastModifiedBy>
  <cp:revision>18</cp:revision>
  <cp:lastPrinted>2014-10-20T11:26:05Z</cp:lastPrinted>
  <dcterms:created xsi:type="dcterms:W3CDTF">2014-10-14T12:56:35Z</dcterms:created>
  <dcterms:modified xsi:type="dcterms:W3CDTF">2014-10-20T14:11:03Z</dcterms:modified>
</cp:coreProperties>
</file>